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8CC1B-D5ED-41A2-B3DF-FF2AEAD7D41A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2703-A2D2-4A37-B2B6-E0135B1D0469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93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55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940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580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998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86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519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717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649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858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565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676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8651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41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989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148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493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271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369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44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2703-A2D2-4A37-B2B6-E0135B1D046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63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undertiteltypografien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7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25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56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6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02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20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11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92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4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49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25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  <a:endParaRPr lang="en-GB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 smtClean="0"/>
              <a:t>Rediger</a:t>
            </a:r>
            <a:r>
              <a:rPr lang="en-GB" dirty="0" smtClean="0"/>
              <a:t> </a:t>
            </a:r>
            <a:r>
              <a:rPr lang="en-GB" dirty="0" err="1" smtClean="0"/>
              <a:t>typografien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masterens</a:t>
            </a:r>
            <a:endParaRPr lang="en-GB" dirty="0" smtClean="0"/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F328-4D55-4750-BEE8-38793A9B4FBD}" type="datetimeFigureOut">
              <a:rPr lang="en-GB" smtClean="0"/>
              <a:t>28/10/2021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74CD-5B52-442C-BE9D-1F35102F859D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70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Oqaatsinik</a:t>
            </a:r>
            <a:r>
              <a:rPr lang="en-GB" dirty="0" smtClean="0"/>
              <a:t> </a:t>
            </a:r>
            <a:r>
              <a:rPr lang="en-GB" dirty="0" err="1" smtClean="0"/>
              <a:t>ilisimatusarfik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Ammaanersiorneq</a:t>
            </a:r>
            <a:r>
              <a:rPr lang="en-GB" dirty="0" smtClean="0"/>
              <a:t> 28/10 - 2021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7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Fokus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Hvad</a:t>
            </a:r>
            <a:r>
              <a:rPr lang="en-GB" dirty="0" smtClean="0"/>
              <a:t> </a:t>
            </a:r>
            <a:r>
              <a:rPr lang="en-GB" dirty="0" err="1" smtClean="0"/>
              <a:t>mangler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hvad</a:t>
            </a:r>
            <a:r>
              <a:rPr lang="en-GB" dirty="0" smtClean="0"/>
              <a:t> man </a:t>
            </a:r>
            <a:r>
              <a:rPr lang="en-GB" dirty="0" err="1" smtClean="0"/>
              <a:t>gør</a:t>
            </a:r>
            <a:r>
              <a:rPr lang="en-GB" dirty="0" smtClean="0"/>
              <a:t> </a:t>
            </a:r>
            <a:r>
              <a:rPr lang="en-GB" dirty="0" err="1" smtClean="0"/>
              <a:t>forkert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Fordi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Lærerne</a:t>
            </a:r>
            <a:r>
              <a:rPr lang="en-GB" dirty="0" smtClean="0"/>
              <a:t> </a:t>
            </a:r>
            <a:r>
              <a:rPr lang="en-GB" dirty="0" err="1" smtClean="0"/>
              <a:t>underviser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de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lært</a:t>
            </a:r>
            <a:endParaRPr lang="en-GB" dirty="0"/>
          </a:p>
          <a:p>
            <a:pPr lvl="1"/>
            <a:r>
              <a:rPr lang="en-GB" dirty="0" err="1" smtClean="0"/>
              <a:t>Gør</a:t>
            </a:r>
            <a:r>
              <a:rPr lang="en-GB" dirty="0" smtClean="0"/>
              <a:t> </a:t>
            </a:r>
            <a:r>
              <a:rPr lang="en-GB" dirty="0" err="1" smtClean="0"/>
              <a:t>deres</a:t>
            </a:r>
            <a:r>
              <a:rPr lang="en-GB" dirty="0" smtClean="0"/>
              <a:t> </a:t>
            </a:r>
            <a:r>
              <a:rPr lang="en-GB" dirty="0" err="1" smtClean="0"/>
              <a:t>bedste</a:t>
            </a:r>
            <a:r>
              <a:rPr lang="en-GB" dirty="0" smtClean="0"/>
              <a:t> 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911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Undersøges</a:t>
            </a:r>
            <a:r>
              <a:rPr lang="en-GB" dirty="0" smtClean="0"/>
              <a:t> </a:t>
            </a:r>
            <a:r>
              <a:rPr lang="en-GB" dirty="0" err="1" smtClean="0"/>
              <a:t>også</a:t>
            </a:r>
            <a:endParaRPr lang="en-GB" dirty="0" smtClean="0"/>
          </a:p>
          <a:p>
            <a:r>
              <a:rPr lang="en-GB" dirty="0" err="1" smtClean="0"/>
              <a:t>officielle</a:t>
            </a:r>
            <a:r>
              <a:rPr lang="en-GB" dirty="0" smtClean="0"/>
              <a:t> </a:t>
            </a:r>
            <a:r>
              <a:rPr lang="en-GB" dirty="0" err="1" smtClean="0"/>
              <a:t>læringsmål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for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trin</a:t>
            </a:r>
            <a:endParaRPr lang="en-GB" dirty="0" smtClean="0"/>
          </a:p>
          <a:p>
            <a:pPr lvl="1"/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disse</a:t>
            </a:r>
            <a:r>
              <a:rPr lang="en-GB" dirty="0" smtClean="0"/>
              <a:t> </a:t>
            </a:r>
            <a:r>
              <a:rPr lang="en-GB" dirty="0" err="1" smtClean="0"/>
              <a:t>tydelige</a:t>
            </a:r>
            <a:r>
              <a:rPr lang="en-GB" dirty="0" smtClean="0"/>
              <a:t>? </a:t>
            </a:r>
          </a:p>
          <a:p>
            <a:r>
              <a:rPr lang="en-GB" dirty="0" err="1" smtClean="0"/>
              <a:t>Danne</a:t>
            </a:r>
            <a:r>
              <a:rPr lang="en-GB" dirty="0" smtClean="0"/>
              <a:t> </a:t>
            </a:r>
            <a:r>
              <a:rPr lang="en-GB" dirty="0" err="1" smtClean="0"/>
              <a:t>ramme</a:t>
            </a:r>
            <a:r>
              <a:rPr lang="en-GB" dirty="0" smtClean="0"/>
              <a:t> for </a:t>
            </a:r>
            <a:r>
              <a:rPr lang="en-GB" dirty="0" err="1" smtClean="0"/>
              <a:t>undervisninge</a:t>
            </a:r>
            <a:r>
              <a:rPr lang="en-GB" dirty="0" err="1" smtClean="0"/>
              <a:t>n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Hvordan</a:t>
            </a:r>
            <a:r>
              <a:rPr lang="en-GB" dirty="0" smtClean="0"/>
              <a:t> laves </a:t>
            </a:r>
            <a:r>
              <a:rPr lang="en-GB" dirty="0" err="1" smtClean="0"/>
              <a:t>trintestene</a:t>
            </a:r>
            <a:r>
              <a:rPr lang="en-GB" dirty="0" smtClean="0"/>
              <a:t>? </a:t>
            </a:r>
          </a:p>
          <a:p>
            <a:pPr lvl="1"/>
            <a:r>
              <a:rPr lang="en-GB" dirty="0" smtClean="0"/>
              <a:t>Bruges </a:t>
            </a:r>
            <a:r>
              <a:rPr lang="en-GB" dirty="0" err="1" smtClean="0"/>
              <a:t>i</a:t>
            </a:r>
            <a:r>
              <a:rPr lang="en-GB" dirty="0" smtClean="0"/>
              <a:t> hele </a:t>
            </a:r>
            <a:r>
              <a:rPr lang="en-GB" dirty="0" err="1" smtClean="0"/>
              <a:t>landet</a:t>
            </a:r>
            <a:endParaRPr lang="en-GB" dirty="0" smtClean="0"/>
          </a:p>
          <a:p>
            <a:pPr lvl="1"/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baggrund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læringsmålene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Hvilke</a:t>
            </a:r>
            <a:r>
              <a:rPr lang="en-GB" dirty="0" smtClean="0"/>
              <a:t> </a:t>
            </a:r>
            <a:r>
              <a:rPr lang="en-GB" dirty="0" err="1" smtClean="0"/>
              <a:t>områder</a:t>
            </a:r>
            <a:r>
              <a:rPr lang="en-GB" dirty="0" smtClean="0"/>
              <a:t> testes?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52278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Kurser</a:t>
            </a:r>
            <a:r>
              <a:rPr lang="en-GB" dirty="0" smtClean="0"/>
              <a:t> og </a:t>
            </a:r>
            <a:r>
              <a:rPr lang="en-GB" dirty="0" err="1" smtClean="0"/>
              <a:t>seminarer</a:t>
            </a:r>
            <a:r>
              <a:rPr lang="en-GB" dirty="0" smtClean="0"/>
              <a:t> </a:t>
            </a:r>
            <a:r>
              <a:rPr lang="en-GB" dirty="0" err="1" smtClean="0"/>
              <a:t>foregår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Ilisimatusarfik</a:t>
            </a:r>
            <a:r>
              <a:rPr lang="en-GB" dirty="0" smtClean="0"/>
              <a:t> og online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På </a:t>
            </a:r>
            <a:r>
              <a:rPr lang="en-GB" dirty="0" err="1" smtClean="0"/>
              <a:t>baggrund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lærernes</a:t>
            </a:r>
            <a:r>
              <a:rPr lang="en-GB" dirty="0" smtClean="0"/>
              <a:t> </a:t>
            </a:r>
            <a:r>
              <a:rPr lang="en-GB" dirty="0" err="1" smtClean="0"/>
              <a:t>ønsker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Tilpasset</a:t>
            </a:r>
            <a:r>
              <a:rPr lang="en-GB" dirty="0" smtClean="0"/>
              <a:t> </a:t>
            </a:r>
            <a:r>
              <a:rPr lang="en-GB" dirty="0" err="1" smtClean="0"/>
              <a:t>modersmål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316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Dokumentation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dialekter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Marie Maegaard </a:t>
            </a:r>
            <a:r>
              <a:rPr lang="en-GB" dirty="0" err="1" smtClean="0"/>
              <a:t>Center</a:t>
            </a:r>
            <a:r>
              <a:rPr lang="en-GB" dirty="0" smtClean="0"/>
              <a:t> for </a:t>
            </a:r>
            <a:r>
              <a:rPr lang="en-GB" dirty="0" err="1" smtClean="0"/>
              <a:t>Sprogforandring</a:t>
            </a:r>
            <a:r>
              <a:rPr lang="en-GB" dirty="0" smtClean="0"/>
              <a:t>, </a:t>
            </a:r>
            <a:r>
              <a:rPr lang="en-GB" dirty="0" err="1" smtClean="0"/>
              <a:t>Københavns</a:t>
            </a:r>
            <a:r>
              <a:rPr lang="en-GB" dirty="0" smtClean="0"/>
              <a:t> </a:t>
            </a:r>
            <a:r>
              <a:rPr lang="en-GB" dirty="0" err="1" smtClean="0"/>
              <a:t>Universitet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Medarbejdere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dirty="0" smtClean="0"/>
              <a:t>Tikaajaat Kristensen, Sprog, </a:t>
            </a:r>
            <a:r>
              <a:rPr lang="en-GB" dirty="0" err="1" smtClean="0"/>
              <a:t>Litteratur</a:t>
            </a:r>
            <a:r>
              <a:rPr lang="en-GB" dirty="0" smtClean="0"/>
              <a:t> og </a:t>
            </a:r>
            <a:r>
              <a:rPr lang="en-GB" dirty="0" err="1" smtClean="0"/>
              <a:t>Medier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Judithe Denbæk, Sprog, </a:t>
            </a:r>
            <a:r>
              <a:rPr lang="en-GB" dirty="0" err="1" smtClean="0"/>
              <a:t>Litteratur</a:t>
            </a:r>
            <a:r>
              <a:rPr lang="en-GB" dirty="0" smtClean="0"/>
              <a:t> og </a:t>
            </a:r>
            <a:r>
              <a:rPr lang="en-GB" dirty="0" err="1" smtClean="0"/>
              <a:t>Medier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Marie Møller Udvang, Grønlandske og </a:t>
            </a:r>
            <a:r>
              <a:rPr lang="en-GB" dirty="0" err="1" smtClean="0"/>
              <a:t>Arktiske</a:t>
            </a:r>
            <a:r>
              <a:rPr lang="en-GB" dirty="0" smtClean="0"/>
              <a:t> Studier  </a:t>
            </a:r>
          </a:p>
          <a:p>
            <a:pPr marL="0" indent="0">
              <a:buNone/>
            </a:pPr>
            <a:r>
              <a:rPr lang="en-GB" dirty="0" err="1" smtClean="0"/>
              <a:t>Studentermedhjælp</a:t>
            </a:r>
            <a:r>
              <a:rPr lang="en-GB" dirty="0" smtClean="0"/>
              <a:t> </a:t>
            </a:r>
            <a:r>
              <a:rPr lang="en-GB" dirty="0" err="1" smtClean="0"/>
              <a:t>søges</a:t>
            </a:r>
            <a:r>
              <a:rPr lang="en-GB" dirty="0" smtClean="0"/>
              <a:t> </a:t>
            </a:r>
            <a:r>
              <a:rPr lang="en-GB" dirty="0" err="1" smtClean="0"/>
              <a:t>også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30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Dialekter</a:t>
            </a:r>
            <a:r>
              <a:rPr lang="en-GB" dirty="0" smtClean="0"/>
              <a:t> </a:t>
            </a:r>
            <a:r>
              <a:rPr lang="en-GB" dirty="0" err="1" smtClean="0"/>
              <a:t>afhængigt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bevilget</a:t>
            </a:r>
            <a:r>
              <a:rPr lang="en-GB" dirty="0" smtClean="0"/>
              <a:t> </a:t>
            </a:r>
            <a:r>
              <a:rPr lang="en-GB" dirty="0" err="1" smtClean="0"/>
              <a:t>finansiering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Dokumentation</a:t>
            </a:r>
            <a:r>
              <a:rPr lang="en-GB" dirty="0" smtClean="0"/>
              <a:t> og </a:t>
            </a:r>
            <a:r>
              <a:rPr lang="en-GB" dirty="0" err="1" smtClean="0"/>
              <a:t>undersøgelse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dialekter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Grønland</a:t>
            </a:r>
            <a:endParaRPr lang="en-GB" dirty="0" smtClean="0"/>
          </a:p>
          <a:p>
            <a:r>
              <a:rPr lang="en-GB" dirty="0" err="1" smtClean="0"/>
              <a:t>Udstyr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registrering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Sprogforandrings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Registreringerne</a:t>
            </a:r>
            <a:r>
              <a:rPr lang="en-GB" dirty="0" smtClean="0"/>
              <a:t> </a:t>
            </a:r>
            <a:r>
              <a:rPr lang="en-GB" dirty="0" err="1" smtClean="0"/>
              <a:t>tilgængelige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vores</a:t>
            </a:r>
            <a:r>
              <a:rPr lang="en-GB" dirty="0" smtClean="0"/>
              <a:t> </a:t>
            </a:r>
            <a:r>
              <a:rPr lang="en-GB" dirty="0" err="1" smtClean="0"/>
              <a:t>hjemmeside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Sprogforsknings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og </a:t>
            </a:r>
            <a:r>
              <a:rPr lang="en-GB" dirty="0" err="1" smtClean="0"/>
              <a:t>Sprogforandrings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54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Multisproglig</a:t>
            </a:r>
            <a:r>
              <a:rPr lang="en-GB" dirty="0" smtClean="0"/>
              <a:t> </a:t>
            </a:r>
            <a:r>
              <a:rPr lang="en-GB" dirty="0" err="1" smtClean="0"/>
              <a:t>kultur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Grønland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Mange </a:t>
            </a:r>
            <a:r>
              <a:rPr lang="en-GB" dirty="0" err="1" smtClean="0"/>
              <a:t>dansksprogede</a:t>
            </a:r>
            <a:r>
              <a:rPr lang="en-GB" dirty="0" smtClean="0"/>
              <a:t> </a:t>
            </a:r>
            <a:r>
              <a:rPr lang="en-GB" dirty="0" err="1" smtClean="0"/>
              <a:t>grønlændere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følge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historiens</a:t>
            </a:r>
            <a:r>
              <a:rPr lang="en-GB" dirty="0" smtClean="0"/>
              <a:t> gang </a:t>
            </a:r>
          </a:p>
          <a:p>
            <a:endParaRPr lang="en-GB" dirty="0" smtClean="0"/>
          </a:p>
          <a:p>
            <a:r>
              <a:rPr lang="en-GB" dirty="0" smtClean="0"/>
              <a:t>Sprog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kommunikation</a:t>
            </a:r>
            <a:r>
              <a:rPr lang="en-GB" dirty="0" smtClean="0"/>
              <a:t>, og </a:t>
            </a:r>
            <a:r>
              <a:rPr lang="en-GB" dirty="0" err="1" smtClean="0"/>
              <a:t>hvilket</a:t>
            </a:r>
            <a:r>
              <a:rPr lang="en-GB" dirty="0" smtClean="0"/>
              <a:t> sprog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ligegyldigt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Globalt</a:t>
            </a:r>
            <a:r>
              <a:rPr lang="en-GB" dirty="0" smtClean="0"/>
              <a:t> set – </a:t>
            </a:r>
            <a:r>
              <a:rPr lang="en-GB" dirty="0" err="1" smtClean="0"/>
              <a:t>meget</a:t>
            </a:r>
            <a:r>
              <a:rPr lang="en-GB" dirty="0" smtClean="0"/>
              <a:t> </a:t>
            </a:r>
            <a:r>
              <a:rPr lang="en-GB" dirty="0" err="1" smtClean="0"/>
              <a:t>få</a:t>
            </a:r>
            <a:r>
              <a:rPr lang="en-GB" dirty="0" smtClean="0"/>
              <a:t> </a:t>
            </a:r>
            <a:r>
              <a:rPr lang="en-GB" dirty="0" err="1" smtClean="0"/>
              <a:t>grønlandsktalende</a:t>
            </a:r>
            <a:r>
              <a:rPr lang="en-GB" dirty="0" smtClean="0"/>
              <a:t> </a:t>
            </a:r>
            <a:r>
              <a:rPr lang="en-GB" dirty="0" err="1" smtClean="0"/>
              <a:t>personer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Grønland</a:t>
            </a:r>
            <a:r>
              <a:rPr lang="en-GB" dirty="0" smtClean="0"/>
              <a:t> </a:t>
            </a:r>
            <a:r>
              <a:rPr lang="en-GB" dirty="0" err="1" smtClean="0"/>
              <a:t>uden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sprog – </a:t>
            </a:r>
            <a:r>
              <a:rPr lang="en-GB" dirty="0" err="1" smtClean="0"/>
              <a:t>ingen</a:t>
            </a:r>
            <a:r>
              <a:rPr lang="en-GB" dirty="0" smtClean="0"/>
              <a:t> </a:t>
            </a:r>
            <a:r>
              <a:rPr lang="en-GB" dirty="0" err="1" smtClean="0"/>
              <a:t>kommunikation</a:t>
            </a:r>
            <a:r>
              <a:rPr lang="en-GB" dirty="0" smtClean="0"/>
              <a:t> international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28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Ilisimatusarfik</a:t>
            </a:r>
            <a:r>
              <a:rPr lang="en-GB" dirty="0" smtClean="0"/>
              <a:t> </a:t>
            </a:r>
            <a:r>
              <a:rPr lang="en-GB" dirty="0" err="1" smtClean="0"/>
              <a:t>rummer</a:t>
            </a:r>
            <a:r>
              <a:rPr lang="en-GB" dirty="0" smtClean="0"/>
              <a:t> mange </a:t>
            </a:r>
            <a:r>
              <a:rPr lang="en-GB" dirty="0" err="1" smtClean="0"/>
              <a:t>forskellige</a:t>
            </a:r>
            <a:r>
              <a:rPr lang="en-GB" dirty="0" smtClean="0"/>
              <a:t> sprog </a:t>
            </a:r>
          </a:p>
          <a:p>
            <a:r>
              <a:rPr lang="en-GB" dirty="0" err="1" smtClean="0"/>
              <a:t>Respektere</a:t>
            </a:r>
            <a:r>
              <a:rPr lang="en-GB" dirty="0" smtClean="0"/>
              <a:t> </a:t>
            </a:r>
            <a:r>
              <a:rPr lang="en-GB" dirty="0" err="1" smtClean="0"/>
              <a:t>hinandens</a:t>
            </a:r>
            <a:r>
              <a:rPr lang="en-GB" dirty="0" smtClean="0"/>
              <a:t> sprog </a:t>
            </a:r>
          </a:p>
          <a:p>
            <a:r>
              <a:rPr lang="en-GB" dirty="0" err="1" smtClean="0"/>
              <a:t>Grønland</a:t>
            </a:r>
            <a:r>
              <a:rPr lang="en-GB" dirty="0" smtClean="0"/>
              <a:t> </a:t>
            </a:r>
            <a:r>
              <a:rPr lang="en-GB" dirty="0" err="1" smtClean="0"/>
              <a:t>interessant</a:t>
            </a:r>
            <a:r>
              <a:rPr lang="en-GB" dirty="0" smtClean="0"/>
              <a:t> </a:t>
            </a:r>
            <a:r>
              <a:rPr lang="en-GB" dirty="0" err="1" smtClean="0"/>
              <a:t>pga</a:t>
            </a:r>
            <a:r>
              <a:rPr lang="en-GB" dirty="0" smtClean="0"/>
              <a:t>. </a:t>
            </a:r>
            <a:r>
              <a:rPr lang="en-GB" dirty="0" err="1" smtClean="0"/>
              <a:t>Klimaforandringer</a:t>
            </a:r>
            <a:r>
              <a:rPr lang="en-GB" dirty="0" smtClean="0"/>
              <a:t> og mange resource</a:t>
            </a:r>
          </a:p>
          <a:p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tackle </a:t>
            </a:r>
            <a:r>
              <a:rPr lang="en-GB" dirty="0" err="1" smtClean="0"/>
              <a:t>udfordringer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kun at </a:t>
            </a:r>
            <a:r>
              <a:rPr lang="en-GB" dirty="0" err="1" smtClean="0"/>
              <a:t>bruge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smtClean="0"/>
              <a:t>På </a:t>
            </a:r>
            <a:r>
              <a:rPr lang="en-GB" dirty="0" err="1" smtClean="0"/>
              <a:t>længere</a:t>
            </a:r>
            <a:r>
              <a:rPr lang="en-GB" dirty="0" smtClean="0"/>
              <a:t> </a:t>
            </a:r>
            <a:r>
              <a:rPr lang="en-GB" dirty="0" err="1" smtClean="0"/>
              <a:t>sigt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Dansk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Engelsk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269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Kører</a:t>
            </a:r>
            <a:r>
              <a:rPr lang="en-GB" dirty="0" smtClean="0"/>
              <a:t> </a:t>
            </a:r>
            <a:r>
              <a:rPr lang="en-GB" dirty="0" err="1" smtClean="0"/>
              <a:t>allerede</a:t>
            </a:r>
            <a:r>
              <a:rPr lang="en-GB" dirty="0" smtClean="0"/>
              <a:t> </a:t>
            </a:r>
            <a:r>
              <a:rPr lang="en-GB" dirty="0" err="1" smtClean="0"/>
              <a:t>komparative</a:t>
            </a:r>
            <a:r>
              <a:rPr lang="en-GB" dirty="0" smtClean="0"/>
              <a:t> </a:t>
            </a:r>
            <a:r>
              <a:rPr lang="en-GB" dirty="0" err="1" smtClean="0"/>
              <a:t>seminarer</a:t>
            </a:r>
            <a:r>
              <a:rPr lang="en-GB" dirty="0" smtClean="0"/>
              <a:t> med </a:t>
            </a:r>
            <a:r>
              <a:rPr lang="en-GB" dirty="0" err="1" smtClean="0"/>
              <a:t>udgangspunkt</a:t>
            </a:r>
            <a:r>
              <a:rPr lang="en-GB" dirty="0" smtClean="0"/>
              <a:t> I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siden</a:t>
            </a:r>
            <a:r>
              <a:rPr lang="en-GB" dirty="0" smtClean="0"/>
              <a:t> 2016</a:t>
            </a:r>
          </a:p>
          <a:p>
            <a:pPr marL="0" indent="0">
              <a:buNone/>
            </a:pPr>
            <a:r>
              <a:rPr lang="en-GB" dirty="0" smtClean="0"/>
              <a:t>Laila </a:t>
            </a:r>
            <a:r>
              <a:rPr lang="en-GB" dirty="0" err="1" smtClean="0"/>
              <a:t>Hedegaard</a:t>
            </a:r>
            <a:r>
              <a:rPr lang="en-GB" dirty="0" smtClean="0"/>
              <a:t> Pedersen, </a:t>
            </a:r>
            <a:r>
              <a:rPr lang="en-GB" dirty="0" err="1" smtClean="0"/>
              <a:t>Oversættelse</a:t>
            </a:r>
            <a:r>
              <a:rPr lang="en-GB" dirty="0" smtClean="0"/>
              <a:t> og </a:t>
            </a:r>
            <a:r>
              <a:rPr lang="en-GB" dirty="0" err="1" smtClean="0"/>
              <a:t>Tolkning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Hvert</a:t>
            </a:r>
            <a:r>
              <a:rPr lang="en-GB" dirty="0" smtClean="0"/>
              <a:t> </a:t>
            </a:r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år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Sidste</a:t>
            </a:r>
            <a:r>
              <a:rPr lang="en-GB" dirty="0" smtClean="0"/>
              <a:t> </a:t>
            </a:r>
            <a:r>
              <a:rPr lang="en-GB" dirty="0" err="1" smtClean="0"/>
              <a:t>tema</a:t>
            </a:r>
            <a:r>
              <a:rPr lang="en-GB" dirty="0" smtClean="0"/>
              <a:t> – </a:t>
            </a:r>
            <a:r>
              <a:rPr lang="en-GB" dirty="0" err="1" smtClean="0"/>
              <a:t>kasus</a:t>
            </a:r>
            <a:r>
              <a:rPr lang="en-GB" dirty="0" smtClean="0"/>
              <a:t> </a:t>
            </a:r>
            <a:r>
              <a:rPr lang="en-GB" dirty="0" err="1" smtClean="0"/>
              <a:t>sammenlignet</a:t>
            </a:r>
            <a:r>
              <a:rPr lang="en-GB" dirty="0" smtClean="0"/>
              <a:t> med </a:t>
            </a:r>
            <a:r>
              <a:rPr lang="en-GB" dirty="0" err="1" smtClean="0"/>
              <a:t>præpositioner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dansk</a:t>
            </a:r>
            <a:r>
              <a:rPr lang="en-GB" dirty="0" smtClean="0"/>
              <a:t> og </a:t>
            </a:r>
            <a:r>
              <a:rPr lang="en-GB" dirty="0" err="1" smtClean="0"/>
              <a:t>engelsk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Materialer</a:t>
            </a:r>
            <a:r>
              <a:rPr lang="en-GB" dirty="0" smtClean="0"/>
              <a:t> </a:t>
            </a:r>
            <a:r>
              <a:rPr lang="en-GB" dirty="0" err="1" smtClean="0"/>
              <a:t>tilgængelige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Sprogforsknings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Kører</a:t>
            </a:r>
            <a:r>
              <a:rPr lang="en-GB" dirty="0" smtClean="0"/>
              <a:t> </a:t>
            </a:r>
            <a:r>
              <a:rPr lang="en-GB" dirty="0" err="1" smtClean="0"/>
              <a:t>uafhængigt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Sprogforsknings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med </a:t>
            </a:r>
            <a:r>
              <a:rPr lang="en-GB" dirty="0" err="1" smtClean="0"/>
              <a:t>eksterne</a:t>
            </a:r>
            <a:r>
              <a:rPr lang="en-GB" dirty="0" smtClean="0"/>
              <a:t> </a:t>
            </a:r>
            <a:r>
              <a:rPr lang="en-GB" dirty="0" err="1" smtClean="0"/>
              <a:t>midler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Næste</a:t>
            </a:r>
            <a:r>
              <a:rPr lang="en-GB" dirty="0" smtClean="0"/>
              <a:t> </a:t>
            </a:r>
            <a:r>
              <a:rPr lang="en-GB" dirty="0" err="1" smtClean="0"/>
              <a:t>emne</a:t>
            </a:r>
            <a:r>
              <a:rPr lang="en-GB" dirty="0" smtClean="0"/>
              <a:t> for </a:t>
            </a:r>
            <a:r>
              <a:rPr lang="en-GB" dirty="0" err="1" smtClean="0"/>
              <a:t>seminaret</a:t>
            </a:r>
            <a:r>
              <a:rPr lang="en-GB" dirty="0" smtClean="0"/>
              <a:t> – </a:t>
            </a:r>
            <a:r>
              <a:rPr lang="en-GB" dirty="0" err="1" smtClean="0"/>
              <a:t>adverbier</a:t>
            </a:r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82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de </a:t>
            </a:r>
            <a:r>
              <a:rPr lang="en-GB" dirty="0" err="1" smtClean="0"/>
              <a:t>kommende</a:t>
            </a:r>
            <a:r>
              <a:rPr lang="en-GB" dirty="0" smtClean="0"/>
              <a:t> </a:t>
            </a:r>
            <a:r>
              <a:rPr lang="en-GB" dirty="0" err="1" smtClean="0"/>
              <a:t>år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Øges</a:t>
            </a:r>
            <a:r>
              <a:rPr lang="en-GB" dirty="0" smtClean="0"/>
              <a:t> </a:t>
            </a:r>
            <a:r>
              <a:rPr lang="en-GB" dirty="0" err="1" smtClean="0"/>
              <a:t>samarbejdet</a:t>
            </a:r>
            <a:r>
              <a:rPr lang="en-GB" dirty="0" smtClean="0"/>
              <a:t> international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Universiteter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Canada og Alaska </a:t>
            </a:r>
          </a:p>
          <a:p>
            <a:pPr marL="0" indent="0">
              <a:buNone/>
            </a:pPr>
            <a:r>
              <a:rPr lang="en-GB" dirty="0" smtClean="0"/>
              <a:t>Om </a:t>
            </a:r>
            <a:r>
              <a:rPr lang="en-GB" dirty="0" err="1" smtClean="0"/>
              <a:t>forskning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Inuit sprog – </a:t>
            </a:r>
            <a:r>
              <a:rPr lang="en-GB" dirty="0" err="1" smtClean="0"/>
              <a:t>lingvistiske</a:t>
            </a:r>
            <a:r>
              <a:rPr lang="en-GB" dirty="0" smtClean="0"/>
              <a:t> </a:t>
            </a:r>
            <a:r>
              <a:rPr lang="en-GB" dirty="0" err="1" smtClean="0"/>
              <a:t>emner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Andre </a:t>
            </a:r>
            <a:r>
              <a:rPr lang="en-GB" dirty="0" err="1" smtClean="0"/>
              <a:t>samarbejder</a:t>
            </a:r>
            <a:r>
              <a:rPr lang="en-GB" dirty="0" smtClean="0"/>
              <a:t> – Roskilde </a:t>
            </a:r>
            <a:r>
              <a:rPr lang="en-GB" dirty="0" err="1" smtClean="0"/>
              <a:t>Universitet</a:t>
            </a:r>
            <a:r>
              <a:rPr lang="en-GB" dirty="0" smtClean="0"/>
              <a:t> om ‘Dansk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Grønland</a:t>
            </a:r>
            <a:r>
              <a:rPr lang="en-GB" dirty="0" smtClean="0"/>
              <a:t>’ </a:t>
            </a:r>
          </a:p>
          <a:p>
            <a:pPr marL="0" indent="0">
              <a:buNone/>
            </a:pPr>
            <a:r>
              <a:rPr lang="en-GB" dirty="0" err="1" smtClean="0"/>
              <a:t>Købehavns</a:t>
            </a:r>
            <a:r>
              <a:rPr lang="en-GB" dirty="0" smtClean="0"/>
              <a:t> </a:t>
            </a:r>
            <a:r>
              <a:rPr lang="en-GB" dirty="0" err="1" smtClean="0"/>
              <a:t>Universitet</a:t>
            </a:r>
            <a:r>
              <a:rPr lang="en-GB" dirty="0" smtClean="0"/>
              <a:t> om ´</a:t>
            </a:r>
            <a:r>
              <a:rPr lang="en-GB" dirty="0" err="1" smtClean="0"/>
              <a:t>afasi</a:t>
            </a:r>
            <a:r>
              <a:rPr lang="en-GB" dirty="0" smtClean="0"/>
              <a:t> </a:t>
            </a:r>
            <a:r>
              <a:rPr lang="en-GB" dirty="0" err="1" smtClean="0"/>
              <a:t>hos</a:t>
            </a:r>
            <a:r>
              <a:rPr lang="en-GB" dirty="0" smtClean="0"/>
              <a:t> </a:t>
            </a:r>
            <a:r>
              <a:rPr lang="en-GB" dirty="0" err="1" smtClean="0"/>
              <a:t>grønlandsktalende</a:t>
            </a:r>
            <a:r>
              <a:rPr lang="en-GB" dirty="0" smtClean="0"/>
              <a:t>´ </a:t>
            </a:r>
          </a:p>
        </p:txBody>
      </p:sp>
    </p:spTree>
    <p:extLst>
      <p:ext uri="{BB962C8B-B14F-4D97-AF65-F5344CB8AC3E}">
        <p14:creationId xmlns:p14="http://schemas.microsoft.com/office/powerpoint/2010/main" val="980922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Frikøb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job </a:t>
            </a:r>
            <a:r>
              <a:rPr lang="en-GB" dirty="0" err="1" smtClean="0"/>
              <a:t>på</a:t>
            </a:r>
            <a:r>
              <a:rPr lang="en-GB" dirty="0" smtClean="0"/>
              <a:t> Grønlandske og </a:t>
            </a:r>
            <a:r>
              <a:rPr lang="en-GB" dirty="0" err="1" smtClean="0"/>
              <a:t>Arktiske</a:t>
            </a:r>
            <a:r>
              <a:rPr lang="en-GB" dirty="0" smtClean="0"/>
              <a:t> Studier 30%</a:t>
            </a:r>
          </a:p>
          <a:p>
            <a:endParaRPr lang="en-GB" dirty="0"/>
          </a:p>
          <a:p>
            <a:r>
              <a:rPr lang="en-GB" dirty="0" smtClean="0"/>
              <a:t>God </a:t>
            </a:r>
            <a:r>
              <a:rPr lang="en-GB" dirty="0" err="1" smtClean="0"/>
              <a:t>planlægning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Hårdt</a:t>
            </a:r>
            <a:r>
              <a:rPr lang="en-GB" dirty="0" smtClean="0"/>
              <a:t> </a:t>
            </a:r>
            <a:r>
              <a:rPr lang="en-GB" dirty="0" err="1" smtClean="0"/>
              <a:t>arbejde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Interesse</a:t>
            </a:r>
            <a:r>
              <a:rPr lang="en-GB" dirty="0" smtClean="0"/>
              <a:t> for </a:t>
            </a:r>
            <a:r>
              <a:rPr lang="en-GB" dirty="0" err="1" smtClean="0"/>
              <a:t>arbejdet</a:t>
            </a:r>
            <a:r>
              <a:rPr lang="en-GB" dirty="0" smtClean="0"/>
              <a:t> giver </a:t>
            </a:r>
            <a:r>
              <a:rPr lang="en-GB" dirty="0" err="1" smtClean="0"/>
              <a:t>kræfter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Håb</a:t>
            </a:r>
            <a:r>
              <a:rPr lang="en-GB" dirty="0" smtClean="0"/>
              <a:t>: - </a:t>
            </a:r>
            <a:r>
              <a:rPr lang="en-GB" dirty="0" err="1" smtClean="0"/>
              <a:t>Sprogforsknings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</a:t>
            </a:r>
            <a:r>
              <a:rPr lang="en-GB" dirty="0" err="1" smtClean="0"/>
              <a:t>bliver</a:t>
            </a:r>
            <a:r>
              <a:rPr lang="en-GB" dirty="0" smtClean="0"/>
              <a:t> </a:t>
            </a:r>
            <a:r>
              <a:rPr lang="en-GB" dirty="0" err="1" smtClean="0"/>
              <a:t>finansieret</a:t>
            </a:r>
            <a:r>
              <a:rPr lang="en-GB" dirty="0" smtClean="0"/>
              <a:t> </a:t>
            </a:r>
            <a:r>
              <a:rPr lang="en-GB" dirty="0" err="1" smtClean="0"/>
              <a:t>fra</a:t>
            </a:r>
            <a:r>
              <a:rPr lang="en-GB" dirty="0" smtClean="0"/>
              <a:t> </a:t>
            </a:r>
            <a:r>
              <a:rPr lang="en-GB" dirty="0" err="1" smtClean="0"/>
              <a:t>myndighederne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Et </a:t>
            </a:r>
            <a:r>
              <a:rPr lang="en-GB" dirty="0" err="1" smtClean="0"/>
              <a:t>godt</a:t>
            </a:r>
            <a:r>
              <a:rPr lang="en-GB" dirty="0" smtClean="0"/>
              <a:t> </a:t>
            </a:r>
            <a:r>
              <a:rPr lang="en-GB" dirty="0" err="1" smtClean="0"/>
              <a:t>arbejdssted</a:t>
            </a:r>
            <a:r>
              <a:rPr lang="en-GB" dirty="0" smtClean="0"/>
              <a:t> for mange </a:t>
            </a:r>
          </a:p>
          <a:p>
            <a:pPr marL="0" indent="0">
              <a:buNone/>
            </a:pPr>
            <a:r>
              <a:rPr lang="en-GB" dirty="0" err="1" smtClean="0"/>
              <a:t>Sprogforsknings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</a:t>
            </a:r>
            <a:r>
              <a:rPr lang="en-GB" dirty="0" err="1" smtClean="0"/>
              <a:t>har</a:t>
            </a:r>
            <a:r>
              <a:rPr lang="en-GB" dirty="0" smtClean="0"/>
              <a:t> </a:t>
            </a:r>
            <a:r>
              <a:rPr lang="en-GB" dirty="0" err="1" smtClean="0"/>
              <a:t>stor</a:t>
            </a:r>
            <a:r>
              <a:rPr lang="en-GB" dirty="0" smtClean="0"/>
              <a:t> </a:t>
            </a:r>
            <a:r>
              <a:rPr lang="en-GB" dirty="0" err="1" smtClean="0"/>
              <a:t>betydning</a:t>
            </a:r>
            <a:r>
              <a:rPr lang="en-GB" dirty="0" smtClean="0"/>
              <a:t> for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samfundet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identitet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Ansætter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første</a:t>
            </a:r>
            <a:r>
              <a:rPr lang="en-GB" dirty="0" smtClean="0"/>
              <a:t> </a:t>
            </a:r>
            <a:r>
              <a:rPr lang="en-GB" dirty="0" err="1" smtClean="0"/>
              <a:t>omgang</a:t>
            </a:r>
            <a:r>
              <a:rPr lang="en-GB" dirty="0" smtClean="0"/>
              <a:t> </a:t>
            </a:r>
            <a:r>
              <a:rPr lang="en-GB" dirty="0" err="1" smtClean="0"/>
              <a:t>studentermedhjælpere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78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Professor Robert Petersen, </a:t>
            </a:r>
            <a:r>
              <a:rPr lang="en-GB" dirty="0" err="1" smtClean="0"/>
              <a:t>døde</a:t>
            </a:r>
            <a:r>
              <a:rPr lang="en-GB" dirty="0" smtClean="0"/>
              <a:t> 93 </a:t>
            </a:r>
            <a:r>
              <a:rPr lang="en-GB" dirty="0" err="1" smtClean="0"/>
              <a:t>år</a:t>
            </a:r>
            <a:r>
              <a:rPr lang="en-GB" dirty="0" smtClean="0"/>
              <a:t> </a:t>
            </a:r>
            <a:r>
              <a:rPr lang="en-GB" dirty="0" err="1" smtClean="0"/>
              <a:t>gammel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Stadig</a:t>
            </a:r>
            <a:r>
              <a:rPr lang="en-GB" dirty="0" smtClean="0"/>
              <a:t> </a:t>
            </a:r>
            <a:r>
              <a:rPr lang="en-GB" dirty="0" err="1" smtClean="0"/>
              <a:t>aktuelt</a:t>
            </a:r>
            <a:r>
              <a:rPr lang="en-GB" dirty="0" smtClean="0"/>
              <a:t> </a:t>
            </a:r>
            <a:r>
              <a:rPr lang="en-GB" dirty="0" err="1" smtClean="0"/>
              <a:t>arbejde</a:t>
            </a:r>
            <a:r>
              <a:rPr lang="en-GB" dirty="0" smtClean="0"/>
              <a:t> </a:t>
            </a:r>
            <a:r>
              <a:rPr lang="en-GB" dirty="0" err="1" smtClean="0"/>
              <a:t>ført</a:t>
            </a:r>
            <a:r>
              <a:rPr lang="en-GB" dirty="0" smtClean="0"/>
              <a:t> </a:t>
            </a:r>
            <a:r>
              <a:rPr lang="en-GB" dirty="0" err="1" smtClean="0"/>
              <a:t>videre</a:t>
            </a:r>
            <a:r>
              <a:rPr lang="en-GB" dirty="0" smtClean="0"/>
              <a:t> </a:t>
            </a:r>
            <a:r>
              <a:rPr lang="en-GB" dirty="0" err="1" smtClean="0"/>
              <a:t>idag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Arbejdede</a:t>
            </a:r>
            <a:r>
              <a:rPr lang="en-GB" dirty="0" smtClean="0"/>
              <a:t> med </a:t>
            </a:r>
            <a:r>
              <a:rPr lang="en-GB" dirty="0" err="1" smtClean="0"/>
              <a:t>på</a:t>
            </a:r>
            <a:r>
              <a:rPr lang="en-GB" dirty="0" smtClean="0"/>
              <a:t> den </a:t>
            </a:r>
            <a:r>
              <a:rPr lang="en-GB" dirty="0" err="1" smtClean="0"/>
              <a:t>nye</a:t>
            </a:r>
            <a:r>
              <a:rPr lang="en-GB" dirty="0" smtClean="0"/>
              <a:t> </a:t>
            </a:r>
            <a:r>
              <a:rPr lang="en-GB" dirty="0" err="1" smtClean="0"/>
              <a:t>retskrivning</a:t>
            </a:r>
            <a:r>
              <a:rPr lang="en-GB" dirty="0" smtClean="0"/>
              <a:t>, </a:t>
            </a:r>
            <a:r>
              <a:rPr lang="en-GB" dirty="0" err="1" smtClean="0"/>
              <a:t>implementeret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1973</a:t>
            </a:r>
          </a:p>
          <a:p>
            <a:r>
              <a:rPr lang="en-GB" dirty="0" err="1" smtClean="0"/>
              <a:t>Arbejde</a:t>
            </a:r>
            <a:r>
              <a:rPr lang="en-GB" dirty="0" smtClean="0"/>
              <a:t> med </a:t>
            </a:r>
            <a:r>
              <a:rPr lang="en-GB" dirty="0" err="1" smtClean="0"/>
              <a:t>dialekter</a:t>
            </a:r>
            <a:r>
              <a:rPr lang="en-GB" dirty="0" smtClean="0"/>
              <a:t> – </a:t>
            </a:r>
            <a:r>
              <a:rPr lang="en-GB" dirty="0" err="1" smtClean="0"/>
              <a:t>bruges</a:t>
            </a:r>
            <a:r>
              <a:rPr lang="en-GB" dirty="0" smtClean="0"/>
              <a:t> </a:t>
            </a:r>
            <a:r>
              <a:rPr lang="en-GB" dirty="0" err="1" smtClean="0"/>
              <a:t>stadig</a:t>
            </a:r>
            <a:r>
              <a:rPr lang="en-GB" dirty="0" smtClean="0"/>
              <a:t> </a:t>
            </a:r>
            <a:r>
              <a:rPr lang="en-GB" dirty="0" err="1" smtClean="0"/>
              <a:t>idag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dirty="0" err="1" smtClean="0"/>
              <a:t>Var</a:t>
            </a:r>
            <a:r>
              <a:rPr lang="en-GB" dirty="0" smtClean="0"/>
              <a:t> censor for mange </a:t>
            </a:r>
            <a:r>
              <a:rPr lang="en-GB" dirty="0" err="1" smtClean="0"/>
              <a:t>eksaminer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Eskimologi</a:t>
            </a:r>
            <a:r>
              <a:rPr lang="en-GB" dirty="0" smtClean="0"/>
              <a:t>, </a:t>
            </a:r>
            <a:r>
              <a:rPr lang="en-GB" dirty="0" err="1" smtClean="0"/>
              <a:t>Københavns</a:t>
            </a:r>
            <a:r>
              <a:rPr lang="en-GB" dirty="0" smtClean="0"/>
              <a:t> </a:t>
            </a:r>
            <a:r>
              <a:rPr lang="en-GB" dirty="0" err="1" smtClean="0"/>
              <a:t>Univer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Viderefører</a:t>
            </a:r>
            <a:r>
              <a:rPr lang="en-GB" dirty="0" smtClean="0"/>
              <a:t> </a:t>
            </a:r>
            <a:r>
              <a:rPr lang="en-GB" dirty="0" err="1" smtClean="0"/>
              <a:t>visionen</a:t>
            </a:r>
            <a:r>
              <a:rPr lang="en-GB" dirty="0" smtClean="0"/>
              <a:t> om </a:t>
            </a:r>
            <a:r>
              <a:rPr lang="en-GB" dirty="0" err="1" smtClean="0"/>
              <a:t>forskningsbaseret</a:t>
            </a:r>
            <a:r>
              <a:rPr lang="en-GB" dirty="0" smtClean="0"/>
              <a:t> </a:t>
            </a:r>
            <a:r>
              <a:rPr lang="en-GB" dirty="0" err="1" smtClean="0"/>
              <a:t>formidling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sprog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907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Herved</a:t>
            </a:r>
            <a:r>
              <a:rPr lang="en-GB" dirty="0" smtClean="0"/>
              <a:t> </a:t>
            </a:r>
            <a:r>
              <a:rPr lang="en-GB" dirty="0" err="1" smtClean="0"/>
              <a:t>åbner</a:t>
            </a:r>
            <a:r>
              <a:rPr lang="en-GB" dirty="0" smtClean="0"/>
              <a:t> vi </a:t>
            </a:r>
            <a:r>
              <a:rPr lang="en-GB" dirty="0" err="1" smtClean="0"/>
              <a:t>arbejdet</a:t>
            </a:r>
            <a:r>
              <a:rPr lang="en-GB" dirty="0" smtClean="0"/>
              <a:t> for </a:t>
            </a:r>
          </a:p>
          <a:p>
            <a:pPr marL="0" indent="0">
              <a:buNone/>
            </a:pPr>
            <a:r>
              <a:rPr lang="en-GB" dirty="0" err="1" smtClean="0"/>
              <a:t>Sprogforsknings</a:t>
            </a:r>
            <a:r>
              <a:rPr lang="en-GB" dirty="0" smtClean="0"/>
              <a:t> </a:t>
            </a:r>
            <a:r>
              <a:rPr lang="en-GB" dirty="0" err="1" smtClean="0"/>
              <a:t>Centeret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Ilisimatusarfik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Håber</a:t>
            </a:r>
            <a:r>
              <a:rPr lang="en-GB" dirty="0" smtClean="0"/>
              <a:t> vi </a:t>
            </a:r>
            <a:r>
              <a:rPr lang="en-GB" dirty="0" err="1" smtClean="0"/>
              <a:t>får</a:t>
            </a:r>
            <a:r>
              <a:rPr lang="en-GB" dirty="0" smtClean="0"/>
              <a:t> et </a:t>
            </a:r>
            <a:r>
              <a:rPr lang="en-GB" dirty="0" err="1" smtClean="0"/>
              <a:t>godt</a:t>
            </a:r>
            <a:r>
              <a:rPr lang="en-GB" dirty="0" smtClean="0"/>
              <a:t> </a:t>
            </a:r>
            <a:r>
              <a:rPr lang="en-GB" dirty="0" err="1" smtClean="0"/>
              <a:t>samarbejde</a:t>
            </a:r>
            <a:r>
              <a:rPr lang="en-GB" dirty="0" smtClean="0"/>
              <a:t> med </a:t>
            </a:r>
            <a:r>
              <a:rPr lang="en-GB" dirty="0" err="1" smtClean="0"/>
              <a:t>andre</a:t>
            </a:r>
            <a:r>
              <a:rPr lang="en-GB" dirty="0" smtClean="0"/>
              <a:t> der </a:t>
            </a:r>
            <a:r>
              <a:rPr lang="en-GB" dirty="0" err="1" smtClean="0"/>
              <a:t>beskæftiger</a:t>
            </a:r>
            <a:r>
              <a:rPr lang="en-GB" dirty="0" smtClean="0"/>
              <a:t> sig med sprog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Qujanaq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30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Sætter</a:t>
            </a:r>
            <a:r>
              <a:rPr lang="en-GB" dirty="0" smtClean="0"/>
              <a:t> basis for den </a:t>
            </a:r>
            <a:r>
              <a:rPr lang="en-GB" dirty="0" err="1" smtClean="0"/>
              <a:t>videre</a:t>
            </a:r>
            <a:r>
              <a:rPr lang="en-GB" dirty="0" smtClean="0"/>
              <a:t> </a:t>
            </a:r>
            <a:r>
              <a:rPr lang="en-GB" dirty="0" err="1" smtClean="0"/>
              <a:t>arbejde</a:t>
            </a:r>
            <a:r>
              <a:rPr lang="en-GB" dirty="0" smtClean="0"/>
              <a:t> med sprog </a:t>
            </a:r>
          </a:p>
          <a:p>
            <a:endParaRPr lang="en-GB" dirty="0"/>
          </a:p>
          <a:p>
            <a:r>
              <a:rPr lang="en-GB" dirty="0" err="1" smtClean="0"/>
              <a:t>Alle</a:t>
            </a:r>
            <a:r>
              <a:rPr lang="en-GB" dirty="0"/>
              <a:t> </a:t>
            </a:r>
            <a:r>
              <a:rPr lang="en-GB" dirty="0" err="1" smtClean="0"/>
              <a:t>institutioner</a:t>
            </a:r>
            <a:r>
              <a:rPr lang="en-GB" dirty="0" smtClean="0"/>
              <a:t> der </a:t>
            </a:r>
            <a:r>
              <a:rPr lang="en-GB" dirty="0" err="1" smtClean="0"/>
              <a:t>arbejder</a:t>
            </a:r>
            <a:r>
              <a:rPr lang="en-GB" dirty="0" smtClean="0"/>
              <a:t> med sprog </a:t>
            </a:r>
          </a:p>
          <a:p>
            <a:r>
              <a:rPr lang="en-GB" dirty="0" err="1" smtClean="0"/>
              <a:t>Støtter</a:t>
            </a:r>
            <a:r>
              <a:rPr lang="en-GB" dirty="0" smtClean="0"/>
              <a:t>, </a:t>
            </a:r>
            <a:r>
              <a:rPr lang="en-GB" dirty="0" err="1" smtClean="0"/>
              <a:t>hjælper</a:t>
            </a:r>
            <a:r>
              <a:rPr lang="en-GB" dirty="0" smtClean="0"/>
              <a:t> og </a:t>
            </a:r>
            <a:r>
              <a:rPr lang="en-GB" dirty="0" err="1" smtClean="0"/>
              <a:t>respekterer</a:t>
            </a:r>
            <a:r>
              <a:rPr lang="en-GB" dirty="0" smtClean="0"/>
              <a:t> </a:t>
            </a:r>
            <a:r>
              <a:rPr lang="en-GB" dirty="0" err="1" smtClean="0"/>
              <a:t>hinandens</a:t>
            </a:r>
            <a:r>
              <a:rPr lang="en-GB" dirty="0" smtClean="0"/>
              <a:t> </a:t>
            </a:r>
            <a:r>
              <a:rPr lang="en-GB" dirty="0" err="1" smtClean="0"/>
              <a:t>arbejde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Et </a:t>
            </a:r>
            <a:r>
              <a:rPr lang="en-GB" dirty="0" err="1" smtClean="0"/>
              <a:t>mål</a:t>
            </a:r>
            <a:r>
              <a:rPr lang="en-GB" dirty="0" smtClean="0"/>
              <a:t> </a:t>
            </a:r>
            <a:r>
              <a:rPr lang="en-GB" dirty="0" err="1" smtClean="0"/>
              <a:t>tilfælles</a:t>
            </a:r>
            <a:r>
              <a:rPr lang="en-GB" dirty="0" smtClean="0"/>
              <a:t> </a:t>
            </a:r>
          </a:p>
          <a:p>
            <a:r>
              <a:rPr lang="da-DK" dirty="0" smtClean="0"/>
              <a:t>formidle sproget til samfundet  </a:t>
            </a:r>
          </a:p>
          <a:p>
            <a:r>
              <a:rPr lang="da-DK" dirty="0" smtClean="0"/>
              <a:t>sikrer dets videreførelse </a:t>
            </a:r>
          </a:p>
          <a:p>
            <a:r>
              <a:rPr lang="da-DK" dirty="0" smtClean="0"/>
              <a:t>vi bruger den nyeste forskning til formidling af sproget.</a:t>
            </a:r>
          </a:p>
          <a:p>
            <a:r>
              <a:rPr lang="da-DK" dirty="0" smtClean="0"/>
              <a:t>Synligt for almindelige mennesker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7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Hjemmeside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dirty="0" smtClean="0"/>
              <a:t>https://www.uni.gl/ilisimatuutut-misissuinerit/oqaatsinik-ilisimatusarfik.aspx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arbejde</a:t>
            </a:r>
            <a:r>
              <a:rPr lang="en-GB" dirty="0" smtClean="0"/>
              <a:t> med </a:t>
            </a:r>
            <a:r>
              <a:rPr lang="en-GB" dirty="0" err="1" smtClean="0"/>
              <a:t>sprogforskning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Lektor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Grønlandske og </a:t>
            </a:r>
            <a:r>
              <a:rPr lang="en-GB" dirty="0" err="1" smtClean="0"/>
              <a:t>Arktiske</a:t>
            </a:r>
            <a:r>
              <a:rPr lang="en-GB" dirty="0" smtClean="0"/>
              <a:t> Studier</a:t>
            </a:r>
          </a:p>
          <a:p>
            <a:pPr marL="0" indent="0">
              <a:buNone/>
            </a:pPr>
            <a:r>
              <a:rPr lang="en-GB" dirty="0" err="1" smtClean="0"/>
              <a:t>undervisning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På </a:t>
            </a:r>
            <a:r>
              <a:rPr lang="en-GB" dirty="0" err="1" smtClean="0"/>
              <a:t>Ilisimatusarfik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Undervisning</a:t>
            </a:r>
            <a:r>
              <a:rPr lang="en-GB" dirty="0" smtClean="0"/>
              <a:t> I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modersmål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47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Materialer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undervisning</a:t>
            </a:r>
            <a:r>
              <a:rPr lang="en-GB" dirty="0" smtClean="0"/>
              <a:t> </a:t>
            </a:r>
            <a:r>
              <a:rPr lang="en-GB" dirty="0" err="1" smtClean="0"/>
              <a:t>viser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Fokus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formen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ordet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Ved</a:t>
            </a:r>
            <a:r>
              <a:rPr lang="en-GB" dirty="0" smtClean="0"/>
              <a:t> </a:t>
            </a:r>
            <a:r>
              <a:rPr lang="en-GB" dirty="0" err="1" smtClean="0"/>
              <a:t>sammensætning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stamme</a:t>
            </a:r>
            <a:r>
              <a:rPr lang="en-GB" dirty="0" smtClean="0"/>
              <a:t>, </a:t>
            </a:r>
            <a:r>
              <a:rPr lang="en-GB" dirty="0" err="1" smtClean="0"/>
              <a:t>tilhæng</a:t>
            </a:r>
            <a:r>
              <a:rPr lang="en-GB" dirty="0" smtClean="0"/>
              <a:t> og </a:t>
            </a:r>
            <a:r>
              <a:rPr lang="en-GB" dirty="0" err="1" smtClean="0"/>
              <a:t>endelse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Fokus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lydændringer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Overordnede</a:t>
            </a:r>
            <a:r>
              <a:rPr lang="en-GB" dirty="0" smtClean="0"/>
              <a:t> og </a:t>
            </a:r>
            <a:r>
              <a:rPr lang="en-GB" dirty="0" err="1" smtClean="0"/>
              <a:t>underordnede</a:t>
            </a:r>
            <a:r>
              <a:rPr lang="en-GB" dirty="0" smtClean="0"/>
              <a:t> </a:t>
            </a:r>
            <a:r>
              <a:rPr lang="en-GB" dirty="0" err="1" smtClean="0"/>
              <a:t>verber</a:t>
            </a:r>
            <a:r>
              <a:rPr lang="en-GB" dirty="0" smtClean="0"/>
              <a:t> – </a:t>
            </a:r>
            <a:r>
              <a:rPr lang="en-GB" dirty="0" err="1" smtClean="0"/>
              <a:t>indbyrdes</a:t>
            </a:r>
            <a:r>
              <a:rPr lang="en-GB" dirty="0" smtClean="0"/>
              <a:t> </a:t>
            </a:r>
            <a:r>
              <a:rPr lang="en-GB" dirty="0" err="1" smtClean="0"/>
              <a:t>forhold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Navneord</a:t>
            </a:r>
            <a:r>
              <a:rPr lang="en-GB" dirty="0" smtClean="0"/>
              <a:t> med </a:t>
            </a:r>
            <a:r>
              <a:rPr lang="en-GB" dirty="0" err="1" smtClean="0"/>
              <a:t>kasus</a:t>
            </a:r>
            <a:r>
              <a:rPr lang="en-GB" dirty="0" smtClean="0"/>
              <a:t> og possessive former </a:t>
            </a:r>
          </a:p>
          <a:p>
            <a:pPr marL="0" indent="0">
              <a:buNone/>
            </a:pPr>
            <a:r>
              <a:rPr lang="en-GB" dirty="0" err="1" smtClean="0"/>
              <a:t>Ligesom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61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Samme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undervisning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modersmål</a:t>
            </a:r>
            <a:r>
              <a:rPr lang="en-GB" dirty="0" smtClean="0"/>
              <a:t> </a:t>
            </a:r>
          </a:p>
          <a:p>
            <a:r>
              <a:rPr lang="en-GB" dirty="0" smtClean="0"/>
              <a:t>Men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være</a:t>
            </a:r>
            <a:r>
              <a:rPr lang="en-GB" dirty="0" smtClean="0"/>
              <a:t> </a:t>
            </a:r>
            <a:r>
              <a:rPr lang="en-GB" dirty="0" err="1" smtClean="0"/>
              <a:t>helt</a:t>
            </a:r>
            <a:r>
              <a:rPr lang="en-GB" dirty="0" smtClean="0"/>
              <a:t> </a:t>
            </a:r>
            <a:r>
              <a:rPr lang="en-GB" dirty="0" err="1" smtClean="0"/>
              <a:t>forskellige</a:t>
            </a:r>
            <a:r>
              <a:rPr lang="en-GB" dirty="0" smtClean="0"/>
              <a:t> </a:t>
            </a:r>
            <a:r>
              <a:rPr lang="en-GB" dirty="0" err="1" smtClean="0"/>
              <a:t>metoder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Materialer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Grammatik </a:t>
            </a:r>
          </a:p>
          <a:p>
            <a:r>
              <a:rPr lang="en-GB" dirty="0" err="1" smtClean="0"/>
              <a:t>Skrevet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grønlandsktalende</a:t>
            </a:r>
            <a:r>
              <a:rPr lang="en-GB" dirty="0" smtClean="0"/>
              <a:t> </a:t>
            </a:r>
            <a:r>
              <a:rPr lang="en-GB" dirty="0" err="1" smtClean="0"/>
              <a:t>siden</a:t>
            </a:r>
            <a:r>
              <a:rPr lang="en-GB" dirty="0" smtClean="0"/>
              <a:t> Hans </a:t>
            </a:r>
            <a:r>
              <a:rPr lang="en-GB" dirty="0" err="1" smtClean="0"/>
              <a:t>Egede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Få</a:t>
            </a:r>
            <a:r>
              <a:rPr lang="en-GB" dirty="0" smtClean="0"/>
              <a:t> </a:t>
            </a:r>
            <a:r>
              <a:rPr lang="en-GB" dirty="0" err="1" smtClean="0"/>
              <a:t>modersmålstalende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04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Samme</a:t>
            </a:r>
            <a:r>
              <a:rPr lang="en-GB" dirty="0" smtClean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 err="1" smtClean="0"/>
              <a:t>læres</a:t>
            </a:r>
            <a:r>
              <a:rPr lang="en-GB" dirty="0" smtClean="0"/>
              <a:t> </a:t>
            </a:r>
            <a:r>
              <a:rPr lang="en-GB" dirty="0" err="1" smtClean="0"/>
              <a:t>igennem</a:t>
            </a:r>
            <a:r>
              <a:rPr lang="en-GB" dirty="0" smtClean="0"/>
              <a:t> </a:t>
            </a:r>
            <a:r>
              <a:rPr lang="en-GB" dirty="0" err="1" smtClean="0"/>
              <a:t>vores</a:t>
            </a:r>
            <a:r>
              <a:rPr lang="en-GB" dirty="0" smtClean="0"/>
              <a:t> </a:t>
            </a:r>
            <a:r>
              <a:rPr lang="en-GB" dirty="0" err="1" smtClean="0"/>
              <a:t>uddannelser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Lærer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Ilisimatusarfik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Folkeskolen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GU </a:t>
            </a:r>
          </a:p>
          <a:p>
            <a:pPr marL="0" indent="0">
              <a:buNone/>
            </a:pP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undersøgt</a:t>
            </a:r>
            <a:r>
              <a:rPr lang="en-GB" dirty="0" smtClean="0"/>
              <a:t>: 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didaktik</a:t>
            </a:r>
            <a:r>
              <a:rPr lang="en-GB" dirty="0" smtClean="0"/>
              <a:t> for </a:t>
            </a:r>
            <a:r>
              <a:rPr lang="en-GB" dirty="0" err="1" smtClean="0"/>
              <a:t>grønlandsktalende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47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Den </a:t>
            </a:r>
            <a:r>
              <a:rPr lang="en-GB" dirty="0" err="1" smtClean="0"/>
              <a:t>første</a:t>
            </a:r>
            <a:r>
              <a:rPr lang="en-GB" dirty="0" smtClean="0"/>
              <a:t> </a:t>
            </a:r>
            <a:r>
              <a:rPr lang="en-GB" dirty="0" err="1" smtClean="0"/>
              <a:t>projekt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På </a:t>
            </a:r>
            <a:r>
              <a:rPr lang="en-GB" dirty="0" err="1" smtClean="0"/>
              <a:t>baggrund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for </a:t>
            </a:r>
            <a:r>
              <a:rPr lang="en-GB" dirty="0" err="1" smtClean="0"/>
              <a:t>dårlige</a:t>
            </a:r>
            <a:r>
              <a:rPr lang="en-GB" dirty="0"/>
              <a:t> </a:t>
            </a:r>
            <a:r>
              <a:rPr lang="en-GB" dirty="0" err="1" smtClean="0"/>
              <a:t>resultater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afgangsskolerne</a:t>
            </a:r>
            <a:r>
              <a:rPr lang="en-GB" dirty="0" smtClean="0"/>
              <a:t> </a:t>
            </a:r>
            <a:r>
              <a:rPr lang="en-GB" dirty="0" err="1" smtClean="0"/>
              <a:t>undersøges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foregår</a:t>
            </a:r>
            <a:r>
              <a:rPr lang="en-GB" dirty="0" smtClean="0"/>
              <a:t> </a:t>
            </a:r>
            <a:r>
              <a:rPr lang="en-GB" dirty="0" err="1" smtClean="0"/>
              <a:t>grønlandsk</a:t>
            </a:r>
            <a:r>
              <a:rPr lang="en-GB" dirty="0" smtClean="0"/>
              <a:t> </a:t>
            </a:r>
            <a:r>
              <a:rPr lang="en-GB" dirty="0" err="1" smtClean="0"/>
              <a:t>undervisning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folkeskolen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Stærk</a:t>
            </a:r>
            <a:r>
              <a:rPr lang="en-GB" dirty="0" smtClean="0"/>
              <a:t> </a:t>
            </a:r>
            <a:r>
              <a:rPr lang="en-GB" dirty="0" err="1" smtClean="0"/>
              <a:t>modersmål</a:t>
            </a:r>
            <a:r>
              <a:rPr lang="en-GB" dirty="0" smtClean="0"/>
              <a:t> – </a:t>
            </a:r>
            <a:r>
              <a:rPr lang="en-GB" dirty="0" err="1" smtClean="0"/>
              <a:t>grundlag</a:t>
            </a:r>
            <a:r>
              <a:rPr lang="en-GB" dirty="0" smtClean="0"/>
              <a:t> for </a:t>
            </a:r>
            <a:r>
              <a:rPr lang="en-GB" dirty="0" err="1" smtClean="0"/>
              <a:t>læring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</a:t>
            </a:r>
            <a:r>
              <a:rPr lang="en-GB" dirty="0" err="1" smtClean="0"/>
              <a:t>fremmedsprog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De </a:t>
            </a:r>
            <a:r>
              <a:rPr lang="en-GB" dirty="0" err="1" smtClean="0"/>
              <a:t>fleste</a:t>
            </a:r>
            <a:r>
              <a:rPr lang="en-GB" dirty="0" smtClean="0"/>
              <a:t> </a:t>
            </a:r>
            <a:r>
              <a:rPr lang="en-GB" dirty="0" err="1" smtClean="0"/>
              <a:t>folkeskoler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kysten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43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Starter I </a:t>
            </a:r>
            <a:r>
              <a:rPr lang="en-GB" dirty="0" err="1" smtClean="0"/>
              <a:t>januar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2023</a:t>
            </a:r>
          </a:p>
          <a:p>
            <a:pPr marL="0" indent="0">
              <a:buNone/>
            </a:pPr>
            <a:r>
              <a:rPr lang="en-GB" dirty="0" smtClean="0"/>
              <a:t>to </a:t>
            </a:r>
            <a:r>
              <a:rPr lang="en-GB" dirty="0" err="1" smtClean="0"/>
              <a:t>folkeskoler</a:t>
            </a:r>
            <a:r>
              <a:rPr lang="en-GB" dirty="0"/>
              <a:t> </a:t>
            </a:r>
            <a:r>
              <a:rPr lang="en-GB" dirty="0" smtClean="0"/>
              <a:t>I Nuuk </a:t>
            </a:r>
            <a:r>
              <a:rPr lang="en-GB" dirty="0" err="1" smtClean="0"/>
              <a:t>vil</a:t>
            </a:r>
            <a:r>
              <a:rPr lang="en-GB" dirty="0" smtClean="0"/>
              <a:t> </a:t>
            </a:r>
            <a:r>
              <a:rPr lang="en-GB" dirty="0" err="1" smtClean="0"/>
              <a:t>være</a:t>
            </a:r>
            <a:r>
              <a:rPr lang="en-GB" dirty="0" smtClean="0"/>
              <a:t> med, </a:t>
            </a:r>
            <a:r>
              <a:rPr lang="en-GB" dirty="0" err="1" smtClean="0"/>
              <a:t>håber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vil</a:t>
            </a:r>
            <a:r>
              <a:rPr lang="en-GB" dirty="0" smtClean="0"/>
              <a:t> </a:t>
            </a:r>
            <a:r>
              <a:rPr lang="en-GB" dirty="0" err="1" smtClean="0"/>
              <a:t>være</a:t>
            </a:r>
            <a:r>
              <a:rPr lang="en-GB" dirty="0" smtClean="0"/>
              <a:t> med. </a:t>
            </a:r>
          </a:p>
          <a:p>
            <a:endParaRPr lang="en-GB" dirty="0" smtClean="0"/>
          </a:p>
          <a:p>
            <a:r>
              <a:rPr lang="da-DK" dirty="0" smtClean="0"/>
              <a:t>hvilke områder går godt?</a:t>
            </a:r>
          </a:p>
          <a:p>
            <a:r>
              <a:rPr lang="da-DK" dirty="0" smtClean="0"/>
              <a:t>hvad mangler for at få en bedre undervisning?</a:t>
            </a:r>
          </a:p>
          <a:p>
            <a:r>
              <a:rPr lang="da-DK" dirty="0" smtClean="0"/>
              <a:t> mangler materialer? </a:t>
            </a:r>
          </a:p>
          <a:p>
            <a:r>
              <a:rPr lang="da-DK" dirty="0" smtClean="0"/>
              <a:t>at lærere ønsker videreudvikling af deres uddannelse</a:t>
            </a:r>
          </a:p>
          <a:p>
            <a:r>
              <a:rPr lang="da-DK" dirty="0" smtClean="0"/>
              <a:t>hvilke områder skal styrkes</a:t>
            </a:r>
          </a:p>
          <a:p>
            <a:r>
              <a:rPr lang="da-DK" dirty="0" smtClean="0"/>
              <a:t>Sideløbende – diskussioner og interviews om </a:t>
            </a:r>
          </a:p>
          <a:p>
            <a:pPr lvl="1"/>
            <a:r>
              <a:rPr lang="da-DK" dirty="0" smtClean="0"/>
              <a:t>de vigtigste ting at lære </a:t>
            </a:r>
          </a:p>
          <a:p>
            <a:pPr lvl="1"/>
            <a:r>
              <a:rPr lang="da-DK" dirty="0" smtClean="0"/>
              <a:t>hvilke områder der er vanskelige.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31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703</Words>
  <Application>Microsoft Office PowerPoint</Application>
  <PresentationFormat>Widescreen</PresentationFormat>
  <Paragraphs>175</Paragraphs>
  <Slides>20</Slides>
  <Notes>20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Oqaatsinik ilisimatusarfik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SUND - 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Oqaatsinik ilisimatusarfik</dc:title>
  <dc:creator>Naja Blytmann Trondhjem</dc:creator>
  <cp:lastModifiedBy>Naja Blytmann Trondhjem</cp:lastModifiedBy>
  <cp:revision>9</cp:revision>
  <dcterms:created xsi:type="dcterms:W3CDTF">2021-10-28T08:50:13Z</dcterms:created>
  <dcterms:modified xsi:type="dcterms:W3CDTF">2021-10-28T10:03:13Z</dcterms:modified>
</cp:coreProperties>
</file>